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832AF49-3D24-469C-969F-F9334753A1CC}" type="datetimeFigureOut">
              <a:rPr lang="en-US" smtClean="0"/>
              <a:pPr/>
              <a:t>2/14/2012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982CE51-11E6-418D-BF22-5D69B9705543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0"/>
            <a:ext cx="3357554" cy="447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5272070" cy="1829761"/>
          </a:xfrm>
        </p:spPr>
        <p:txBody>
          <a:bodyPr>
            <a:normAutofit fontScale="90000"/>
          </a:bodyPr>
          <a:lstStyle/>
          <a:p>
            <a:pPr algn="l"/>
            <a:r>
              <a:rPr lang="en-AU" dirty="0" smtClean="0"/>
              <a:t>Electric Vehicle Conversion Course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8690" y="2500306"/>
            <a:ext cx="8415310" cy="2928958"/>
          </a:xfrm>
        </p:spPr>
        <p:txBody>
          <a:bodyPr>
            <a:normAutofit/>
          </a:bodyPr>
          <a:lstStyle/>
          <a:p>
            <a:pPr algn="l"/>
            <a:r>
              <a:rPr lang="en-AU" b="1" dirty="0" smtClean="0"/>
              <a:t>Project Overview</a:t>
            </a:r>
          </a:p>
          <a:p>
            <a:pPr algn="l"/>
            <a:r>
              <a:rPr lang="en-AU" dirty="0" smtClean="0"/>
              <a:t>Mark </a:t>
            </a:r>
            <a:r>
              <a:rPr lang="en-AU" dirty="0" err="1" smtClean="0"/>
              <a:t>Hemmingsen</a:t>
            </a:r>
            <a:endParaRPr lang="en-AU" dirty="0" smtClean="0"/>
          </a:p>
          <a:p>
            <a:pPr algn="l"/>
            <a:r>
              <a:rPr lang="en-AU" dirty="0" smtClean="0"/>
              <a:t>0409158871</a:t>
            </a:r>
          </a:p>
          <a:p>
            <a:pPr algn="l"/>
            <a:r>
              <a:rPr lang="en-AU" dirty="0" smtClean="0"/>
              <a:t>Mark.Hemmingsen@cit.edu.au</a:t>
            </a:r>
          </a:p>
          <a:p>
            <a:pPr algn="l"/>
            <a:r>
              <a:rPr lang="en-AU" dirty="0" smtClean="0"/>
              <a:t>http://</a:t>
            </a:r>
            <a:r>
              <a:rPr lang="en-AU" dirty="0" smtClean="0"/>
              <a:t>www.facebook.com/CIT.Electric.Vehicles</a:t>
            </a:r>
          </a:p>
          <a:p>
            <a:pPr algn="l"/>
            <a:r>
              <a:rPr lang="en-AU" dirty="0" smtClean="0"/>
              <a:t>http</a:t>
            </a:r>
            <a:r>
              <a:rPr lang="en-AU" dirty="0" smtClean="0"/>
              <a:t>://www.evalbum.com/3691 </a:t>
            </a:r>
          </a:p>
          <a:p>
            <a:pPr algn="l"/>
            <a:endParaRPr lang="en-AU" dirty="0" smtClean="0"/>
          </a:p>
          <a:p>
            <a:pPr algn="l"/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3"/>
            <a:ext cx="1714480" cy="137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643306" y="5572140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cxnSp>
        <p:nvCxnSpPr>
          <p:cNvPr id="16" name="Shape 15"/>
          <p:cNvCxnSpPr>
            <a:endCxn id="4098" idx="1"/>
          </p:cNvCxnSpPr>
          <p:nvPr/>
        </p:nvCxnSpPr>
        <p:spPr>
          <a:xfrm>
            <a:off x="5143504" y="3000374"/>
            <a:ext cx="1857388" cy="1315337"/>
          </a:xfrm>
          <a:prstGeom prst="bentConnector3">
            <a:avLst>
              <a:gd name="adj1" fmla="val 56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hape 18"/>
          <p:cNvCxnSpPr/>
          <p:nvPr/>
        </p:nvCxnSpPr>
        <p:spPr>
          <a:xfrm rot="10800000" flipV="1">
            <a:off x="1928794" y="2928934"/>
            <a:ext cx="1928826" cy="642942"/>
          </a:xfrm>
          <a:prstGeom prst="bentConnector3">
            <a:avLst>
              <a:gd name="adj1" fmla="val -155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0"/>
            <a:ext cx="1928794" cy="144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1857364"/>
            <a:ext cx="1571604" cy="12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4857752" y="0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12V electrics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638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DC converter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29322" y="2214554"/>
            <a:ext cx="17859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http://www.current-logic.com/images/DC_DC_Converter_car_big.jpg</a:t>
            </a:r>
            <a:endParaRPr lang="en-AU" sz="1000" dirty="0"/>
          </a:p>
        </p:txBody>
      </p:sp>
      <p:sp>
        <p:nvSpPr>
          <p:cNvPr id="24" name="Rectangle 23"/>
          <p:cNvSpPr/>
          <p:nvPr/>
        </p:nvSpPr>
        <p:spPr>
          <a:xfrm>
            <a:off x="5715008" y="714356"/>
            <a:ext cx="1529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http://leadershiptherapist.com/2010/08/12/beyond-the-headlights/</a:t>
            </a:r>
            <a:endParaRPr lang="en-AU" sz="1000" dirty="0"/>
          </a:p>
        </p:txBody>
      </p:sp>
      <p:cxnSp>
        <p:nvCxnSpPr>
          <p:cNvPr id="31" name="Straight Arrow Connector 30"/>
          <p:cNvCxnSpPr>
            <a:stCxn id="13" idx="2"/>
          </p:cNvCxnSpPr>
          <p:nvPr/>
        </p:nvCxnSpPr>
        <p:spPr>
          <a:xfrm rot="5400000" flipH="1">
            <a:off x="7323696" y="3034759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>
            <a:off x="7323696" y="1820312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5357818" y="2214554"/>
            <a:ext cx="2250282" cy="104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28728" y="1000108"/>
            <a:ext cx="27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 Steering Pump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2143116"/>
            <a:ext cx="1714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http://origin-images.ttnet.net/en/stockboard/01/05/66/80/1056680.jpg</a:t>
            </a:r>
            <a:endParaRPr lang="en-AU" sz="10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00" y="5067300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3357554" y="5786454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 Brake Pump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357554" y="6457890"/>
            <a:ext cx="2286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http://www.evsource.com/images/mechanical/310-VACP-K-R.jpg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3"/>
            <a:ext cx="1714480" cy="137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643306" y="5572140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cxnSp>
        <p:nvCxnSpPr>
          <p:cNvPr id="16" name="Shape 15"/>
          <p:cNvCxnSpPr>
            <a:endCxn id="4098" idx="1"/>
          </p:cNvCxnSpPr>
          <p:nvPr/>
        </p:nvCxnSpPr>
        <p:spPr>
          <a:xfrm>
            <a:off x="5143504" y="3000374"/>
            <a:ext cx="1857388" cy="1315337"/>
          </a:xfrm>
          <a:prstGeom prst="bentConnector3">
            <a:avLst>
              <a:gd name="adj1" fmla="val 56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hape 18"/>
          <p:cNvCxnSpPr/>
          <p:nvPr/>
        </p:nvCxnSpPr>
        <p:spPr>
          <a:xfrm rot="10800000" flipV="1">
            <a:off x="1928794" y="2928934"/>
            <a:ext cx="1928826" cy="642942"/>
          </a:xfrm>
          <a:prstGeom prst="bentConnector3">
            <a:avLst>
              <a:gd name="adj1" fmla="val -155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0"/>
            <a:ext cx="1928794" cy="144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1857364"/>
            <a:ext cx="1571604" cy="12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4857752" y="0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12V electrics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638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DC converter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29322" y="2214554"/>
            <a:ext cx="17859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http://www.current-logic.com/images/DC_DC_Converter_car_big.jpg</a:t>
            </a:r>
            <a:endParaRPr lang="en-AU" sz="1000" dirty="0"/>
          </a:p>
        </p:txBody>
      </p:sp>
      <p:sp>
        <p:nvSpPr>
          <p:cNvPr id="24" name="Rectangle 23"/>
          <p:cNvSpPr/>
          <p:nvPr/>
        </p:nvSpPr>
        <p:spPr>
          <a:xfrm>
            <a:off x="5715008" y="714356"/>
            <a:ext cx="1529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http://leadershiptherapist.com/2010/08/12/beyond-the-headlights/</a:t>
            </a:r>
            <a:endParaRPr lang="en-AU" sz="1000" dirty="0"/>
          </a:p>
        </p:txBody>
      </p:sp>
      <p:cxnSp>
        <p:nvCxnSpPr>
          <p:cNvPr id="31" name="Straight Arrow Connector 30"/>
          <p:cNvCxnSpPr>
            <a:stCxn id="13" idx="2"/>
          </p:cNvCxnSpPr>
          <p:nvPr/>
        </p:nvCxnSpPr>
        <p:spPr>
          <a:xfrm rot="5400000" flipH="1">
            <a:off x="7323696" y="3034759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>
            <a:off x="7323696" y="1820312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5357818" y="2214554"/>
            <a:ext cx="2250282" cy="104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28728" y="1000108"/>
            <a:ext cx="27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 Steering Pump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2143116"/>
            <a:ext cx="1714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http://origin-images.ttnet.net/en/stockboard/01/05/66/80/1056680.jpg</a:t>
            </a:r>
            <a:endParaRPr lang="en-A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3357554" y="5786454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 Brake Pump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357554" y="6457890"/>
            <a:ext cx="2286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http://www.evsource.com/images/mechanical/310-VACP-K-R.jpg</a:t>
            </a:r>
            <a:endParaRPr lang="en-AU" sz="1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429520" y="5572140"/>
            <a:ext cx="1714480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00" y="5067300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5857884" y="578645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Demister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929322" y="6180892"/>
            <a:ext cx="15001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http://www.aeva.asn.au/forums/uploads/437/Demister-heater.jpg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500174"/>
            <a:ext cx="3460201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609277" y="1126462"/>
            <a:ext cx="3047081" cy="583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71146" y="3357562"/>
            <a:ext cx="24728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7000892" y="4714884"/>
            <a:ext cx="214310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http://www.nicedeals.co.uk/product_info.php?products_id=10599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sp>
        <p:nvSpPr>
          <p:cNvPr id="15" name="Rectangle 14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cxnSp>
        <p:nvCxnSpPr>
          <p:cNvPr id="16" name="Shape 15"/>
          <p:cNvCxnSpPr>
            <a:endCxn id="4098" idx="1"/>
          </p:cNvCxnSpPr>
          <p:nvPr/>
        </p:nvCxnSpPr>
        <p:spPr>
          <a:xfrm>
            <a:off x="5143504" y="3000374"/>
            <a:ext cx="1857388" cy="1315337"/>
          </a:xfrm>
          <a:prstGeom prst="bentConnector3">
            <a:avLst>
              <a:gd name="adj1" fmla="val 56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hape 18"/>
          <p:cNvCxnSpPr/>
          <p:nvPr/>
        </p:nvCxnSpPr>
        <p:spPr>
          <a:xfrm rot="10800000" flipV="1">
            <a:off x="1928794" y="2928934"/>
            <a:ext cx="1928826" cy="642942"/>
          </a:xfrm>
          <a:prstGeom prst="bentConnector3">
            <a:avLst>
              <a:gd name="adj1" fmla="val -155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071802" y="6072206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cxnSp>
        <p:nvCxnSpPr>
          <p:cNvPr id="16" name="Shape 15"/>
          <p:cNvCxnSpPr>
            <a:endCxn id="4098" idx="1"/>
          </p:cNvCxnSpPr>
          <p:nvPr/>
        </p:nvCxnSpPr>
        <p:spPr>
          <a:xfrm>
            <a:off x="5143504" y="3000374"/>
            <a:ext cx="1857388" cy="1315337"/>
          </a:xfrm>
          <a:prstGeom prst="bentConnector3">
            <a:avLst>
              <a:gd name="adj1" fmla="val 56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hape 18"/>
          <p:cNvCxnSpPr/>
          <p:nvPr/>
        </p:nvCxnSpPr>
        <p:spPr>
          <a:xfrm rot="10800000" flipV="1">
            <a:off x="1928794" y="2928934"/>
            <a:ext cx="1928826" cy="642942"/>
          </a:xfrm>
          <a:prstGeom prst="bentConnector3">
            <a:avLst>
              <a:gd name="adj1" fmla="val -155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0"/>
            <a:ext cx="1928794" cy="144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96" y="1857364"/>
            <a:ext cx="1571604" cy="12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4857752" y="0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12V electrics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638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DC converter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29322" y="2214554"/>
            <a:ext cx="17859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http://www.current-logic.com/images/DC_DC_Converter_car_big.jpg</a:t>
            </a:r>
            <a:endParaRPr lang="en-AU" sz="1000" dirty="0"/>
          </a:p>
        </p:txBody>
      </p:sp>
      <p:sp>
        <p:nvSpPr>
          <p:cNvPr id="24" name="Rectangle 23"/>
          <p:cNvSpPr/>
          <p:nvPr/>
        </p:nvSpPr>
        <p:spPr>
          <a:xfrm>
            <a:off x="5715008" y="714356"/>
            <a:ext cx="1529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http://leadershiptherapist.com/2010/08/12/beyond-the-headlights/</a:t>
            </a:r>
            <a:endParaRPr lang="en-AU" sz="1000" dirty="0"/>
          </a:p>
        </p:txBody>
      </p:sp>
      <p:cxnSp>
        <p:nvCxnSpPr>
          <p:cNvPr id="31" name="Straight Arrow Connector 30"/>
          <p:cNvCxnSpPr>
            <a:stCxn id="13" idx="2"/>
          </p:cNvCxnSpPr>
          <p:nvPr/>
        </p:nvCxnSpPr>
        <p:spPr>
          <a:xfrm rot="5400000" flipH="1">
            <a:off x="7323696" y="3034759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>
            <a:off x="7323696" y="1820312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5357818" y="2214554"/>
            <a:ext cx="2250282" cy="104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3"/>
            <a:ext cx="1714480" cy="137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MOTOR CAR</a:t>
            </a:r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3643306" y="5572140"/>
            <a:ext cx="32861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http://craig.backfire.ca/pages/autos/horsepower</a:t>
            </a:r>
            <a:endParaRPr lang="en-AU" sz="1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 rot="16200000">
            <a:off x="2609277" y="1136288"/>
            <a:ext cx="3047081" cy="581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0" y="3286124"/>
            <a:ext cx="306267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4857760"/>
            <a:ext cx="3071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http://evauthority.com/dc-vs-ac-electric-car-motors/</a:t>
            </a:r>
            <a:endParaRPr lang="en-A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Electric Motor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1857364"/>
            <a:ext cx="1966910" cy="15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14324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Controller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00232" y="1928802"/>
            <a:ext cx="1571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http://www.evsource.com/tls_curtis.php</a:t>
            </a:r>
            <a:endParaRPr lang="en-AU" sz="1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3429000"/>
            <a:ext cx="2143108" cy="177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6357950" y="3000372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Batteries</a:t>
            </a:r>
            <a:endParaRPr lang="en-AU" sz="2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00892" y="5214950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http://static.ddmcdn.com/gif/electric-car-battery-2.jpg</a:t>
            </a:r>
            <a:endParaRPr lang="en-AU" sz="1000" dirty="0"/>
          </a:p>
        </p:txBody>
      </p:sp>
      <p:cxnSp>
        <p:nvCxnSpPr>
          <p:cNvPr id="16" name="Shape 15"/>
          <p:cNvCxnSpPr>
            <a:endCxn id="4098" idx="1"/>
          </p:cNvCxnSpPr>
          <p:nvPr/>
        </p:nvCxnSpPr>
        <p:spPr>
          <a:xfrm>
            <a:off x="5143504" y="3000374"/>
            <a:ext cx="1857388" cy="1315337"/>
          </a:xfrm>
          <a:prstGeom prst="bentConnector3">
            <a:avLst>
              <a:gd name="adj1" fmla="val 56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hape 18"/>
          <p:cNvCxnSpPr/>
          <p:nvPr/>
        </p:nvCxnSpPr>
        <p:spPr>
          <a:xfrm rot="10800000" flipV="1">
            <a:off x="1928794" y="2928934"/>
            <a:ext cx="1928826" cy="642942"/>
          </a:xfrm>
          <a:prstGeom prst="bentConnector3">
            <a:avLst>
              <a:gd name="adj1" fmla="val -155"/>
            </a:avLst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0"/>
            <a:ext cx="1928794" cy="1444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72396" y="1857364"/>
            <a:ext cx="1571604" cy="123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>
          <a:xfrm>
            <a:off x="4857752" y="0"/>
            <a:ext cx="2428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12V electrics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6380" y="1428736"/>
            <a:ext cx="278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DC converter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929322" y="2214554"/>
            <a:ext cx="17859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http://www.current-logic.com/images/DC_DC_Converter_car_big.jpg</a:t>
            </a:r>
            <a:endParaRPr lang="en-AU" sz="1000" dirty="0"/>
          </a:p>
        </p:txBody>
      </p:sp>
      <p:sp>
        <p:nvSpPr>
          <p:cNvPr id="24" name="Rectangle 23"/>
          <p:cNvSpPr/>
          <p:nvPr/>
        </p:nvSpPr>
        <p:spPr>
          <a:xfrm>
            <a:off x="5715008" y="714356"/>
            <a:ext cx="15297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http://leadershiptherapist.com/2010/08/12/beyond-the-headlights/</a:t>
            </a:r>
            <a:endParaRPr lang="en-AU" sz="1000" dirty="0"/>
          </a:p>
        </p:txBody>
      </p:sp>
      <p:cxnSp>
        <p:nvCxnSpPr>
          <p:cNvPr id="31" name="Straight Arrow Connector 30"/>
          <p:cNvCxnSpPr>
            <a:stCxn id="13" idx="2"/>
          </p:cNvCxnSpPr>
          <p:nvPr/>
        </p:nvCxnSpPr>
        <p:spPr>
          <a:xfrm rot="5400000" flipH="1">
            <a:off x="7323696" y="3034759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>
            <a:off x="7323696" y="1820312"/>
            <a:ext cx="818855" cy="357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5357818" y="2214554"/>
            <a:ext cx="2250282" cy="1044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428728" y="1000108"/>
            <a:ext cx="2786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Power Steering Pump</a:t>
            </a:r>
            <a:endParaRPr lang="en-A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2143116"/>
            <a:ext cx="1714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000" dirty="0" smtClean="0"/>
              <a:t>http://origin-images.ttnet.net/en/stockboard/01/05/66/80/1056680.jpg</a:t>
            </a:r>
            <a:endParaRPr lang="en-A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</TotalTime>
  <Words>257</Words>
  <Application>Microsoft Office PowerPoint</Application>
  <PresentationFormat>On-screen Show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Concourse</vt:lpstr>
      <vt:lpstr>Electric Vehicle Conversion Course</vt:lpstr>
      <vt:lpstr>THE MOTOR CAR</vt:lpstr>
      <vt:lpstr>THE MOTOR CAR</vt:lpstr>
      <vt:lpstr>THE MOTOR CAR</vt:lpstr>
      <vt:lpstr>THE MOTOR CAR</vt:lpstr>
      <vt:lpstr>THE MOTOR CAR</vt:lpstr>
      <vt:lpstr>THE MOTOR CAR</vt:lpstr>
      <vt:lpstr>THE MOTOR CAR</vt:lpstr>
      <vt:lpstr>THE MOTOR CAR</vt:lpstr>
      <vt:lpstr>THE MOTOR CAR</vt:lpstr>
      <vt:lpstr>THE MOTOR CAR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 Conversion Course</dc:title>
  <dc:creator>Mark</dc:creator>
  <cp:lastModifiedBy>Mark</cp:lastModifiedBy>
  <cp:revision>11</cp:revision>
  <dcterms:created xsi:type="dcterms:W3CDTF">2012-02-13T10:11:16Z</dcterms:created>
  <dcterms:modified xsi:type="dcterms:W3CDTF">2012-02-14T10:49:21Z</dcterms:modified>
</cp:coreProperties>
</file>